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6" r:id="rId2"/>
    <p:sldId id="257" r:id="rId3"/>
    <p:sldId id="263" r:id="rId4"/>
    <p:sldId id="258" r:id="rId5"/>
    <p:sldId id="266" r:id="rId6"/>
    <p:sldId id="279" r:id="rId7"/>
    <p:sldId id="276" r:id="rId8"/>
    <p:sldId id="260" r:id="rId9"/>
    <p:sldId id="271" r:id="rId10"/>
    <p:sldId id="265" r:id="rId11"/>
    <p:sldId id="259" r:id="rId12"/>
    <p:sldId id="267" r:id="rId13"/>
    <p:sldId id="268" r:id="rId14"/>
    <p:sldId id="269" r:id="rId15"/>
    <p:sldId id="280" r:id="rId16"/>
    <p:sldId id="270" r:id="rId17"/>
    <p:sldId id="277" r:id="rId18"/>
    <p:sldId id="272" r:id="rId19"/>
    <p:sldId id="274" r:id="rId20"/>
    <p:sldId id="273" r:id="rId21"/>
    <p:sldId id="275" r:id="rId22"/>
    <p:sldId id="261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10.png>
</file>

<file path=ppt/media/image14.png>
</file>

<file path=ppt/media/image19.png>
</file>

<file path=ppt/media/image2.jpeg>
</file>

<file path=ppt/media/image22.png>
</file>

<file path=ppt/media/image3.jpg>
</file>

<file path=ppt/media/image4.wmf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35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106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33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242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31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60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4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71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7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6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639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0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4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47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9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82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76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longue durée</a:t>
            </a:r>
            <a:br>
              <a:rPr lang="fr-FR" dirty="0" smtClean="0"/>
            </a:br>
            <a:r>
              <a:rPr lang="fr-FR" dirty="0" smtClean="0"/>
              <a:t> MARS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Tâche 1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 rot="21432203">
            <a:off x="5177144" y="4801194"/>
            <a:ext cx="7001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Justin KANCEL –  Quentin SCHROTER  –  Mathieu ROLLET </a:t>
            </a:r>
          </a:p>
          <a:p>
            <a:r>
              <a:rPr lang="fr-FR" dirty="0" smtClean="0"/>
              <a:t>Samuel TOKO   –  Milly VAILLANT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3155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historique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r="31896" b="94580"/>
          <a:stretch/>
        </p:blipFill>
        <p:spPr>
          <a:xfrm>
            <a:off x="1355767" y="1837765"/>
            <a:ext cx="9144747" cy="124690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t="14413" r="31644" b="76385"/>
          <a:stretch/>
        </p:blipFill>
        <p:spPr>
          <a:xfrm>
            <a:off x="1355767" y="3021630"/>
            <a:ext cx="9178613" cy="211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1913" y="1105287"/>
            <a:ext cx="3465021" cy="4042537"/>
          </a:xfrm>
        </p:spPr>
        <p:txBody>
          <a:bodyPr/>
          <a:lstStyle/>
          <a:p>
            <a:r>
              <a:rPr lang="fr-FR" dirty="0" smtClean="0"/>
              <a:t>IHM Détail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417" y="372533"/>
            <a:ext cx="7403822" cy="586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01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détails contact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t="23303" r="18005" b="63775"/>
          <a:stretch/>
        </p:blipFill>
        <p:spPr>
          <a:xfrm>
            <a:off x="685801" y="2900416"/>
            <a:ext cx="9796093" cy="264525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r="18479" b="94606"/>
          <a:stretch/>
        </p:blipFill>
        <p:spPr>
          <a:xfrm>
            <a:off x="685801" y="1796232"/>
            <a:ext cx="9739468" cy="11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4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Modifier contact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t="-1" b="74295"/>
          <a:stretch/>
        </p:blipFill>
        <p:spPr>
          <a:xfrm>
            <a:off x="844899" y="1679171"/>
            <a:ext cx="10088004" cy="444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0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créer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83396"/>
          <a:stretch/>
        </p:blipFill>
        <p:spPr>
          <a:xfrm>
            <a:off x="283467" y="1911928"/>
            <a:ext cx="10799216" cy="387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19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4609" y="1159625"/>
            <a:ext cx="4858788" cy="3711633"/>
          </a:xfrm>
        </p:spPr>
        <p:txBody>
          <a:bodyPr/>
          <a:lstStyle/>
          <a:p>
            <a:r>
              <a:rPr lang="fr-FR" dirty="0" smtClean="0"/>
              <a:t>IHM Catalogue des propositions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071" y="422093"/>
            <a:ext cx="6129117" cy="537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58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catalogue des propositions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82299"/>
          <a:stretch/>
        </p:blipFill>
        <p:spPr>
          <a:xfrm>
            <a:off x="288159" y="1837765"/>
            <a:ext cx="10967074" cy="334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93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1192" y="58190"/>
            <a:ext cx="3599411" cy="3624349"/>
          </a:xfrm>
        </p:spPr>
        <p:txBody>
          <a:bodyPr/>
          <a:lstStyle/>
          <a:p>
            <a:r>
              <a:rPr lang="fr-FR" dirty="0" smtClean="0"/>
              <a:t>Diagramme activités 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770" y="119065"/>
            <a:ext cx="7170525" cy="621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90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2534" y="863600"/>
            <a:ext cx="3056466" cy="3793067"/>
          </a:xfrm>
        </p:spPr>
        <p:txBody>
          <a:bodyPr/>
          <a:lstStyle/>
          <a:p>
            <a:r>
              <a:rPr lang="fr-FR" dirty="0" smtClean="0"/>
              <a:t>IHM 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819" y="1046480"/>
            <a:ext cx="9447487" cy="37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899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8601" y="1566949"/>
            <a:ext cx="3063239" cy="3271058"/>
          </a:xfrm>
        </p:spPr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48508"/>
          <a:stretch/>
        </p:blipFill>
        <p:spPr>
          <a:xfrm>
            <a:off x="2823595" y="291091"/>
            <a:ext cx="8165830" cy="582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0041" y="1018309"/>
            <a:ext cx="3404061" cy="3877887"/>
          </a:xfrm>
        </p:spPr>
        <p:txBody>
          <a:bodyPr/>
          <a:lstStyle/>
          <a:p>
            <a:r>
              <a:rPr lang="fr-FR" dirty="0" smtClean="0"/>
              <a:t>Découpage MCD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014817"/>
              </p:ext>
            </p:extLst>
          </p:nvPr>
        </p:nvGraphicFramePr>
        <p:xfrm>
          <a:off x="3724102" y="1018309"/>
          <a:ext cx="7827463" cy="4711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3" imgW="9576720" imgH="5763600" progId="Photoshop.Image.16">
                  <p:embed/>
                </p:oleObj>
              </mc:Choice>
              <mc:Fallback>
                <p:oleObj name="Image" r:id="rId3" imgW="9576720" imgH="576360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24102" y="1018309"/>
                        <a:ext cx="7827463" cy="47110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9316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72714"/>
          <a:stretch/>
        </p:blipFill>
        <p:spPr>
          <a:xfrm>
            <a:off x="1619806" y="1987395"/>
            <a:ext cx="6840957" cy="348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418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</a:t>
            </a:r>
            <a:r>
              <a:rPr lang="fr-FR" dirty="0" smtClean="0"/>
              <a:t>contrats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b="83988"/>
          <a:stretch/>
        </p:blipFill>
        <p:spPr>
          <a:xfrm>
            <a:off x="2183572" y="2285999"/>
            <a:ext cx="7985104" cy="244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863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2100" y="199505"/>
            <a:ext cx="4218708" cy="1687483"/>
          </a:xfrm>
        </p:spPr>
        <p:txBody>
          <a:bodyPr/>
          <a:lstStyle/>
          <a:p>
            <a:r>
              <a:rPr lang="fr-FR" dirty="0" smtClean="0"/>
              <a:t>Architecture technique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847" y="897775"/>
            <a:ext cx="10026928" cy="529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52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490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117" y="1605008"/>
            <a:ext cx="8855569" cy="4463934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586048" y="344978"/>
            <a:ext cx="10396882" cy="1151965"/>
          </a:xfrm>
        </p:spPr>
        <p:txBody>
          <a:bodyPr/>
          <a:lstStyle/>
          <a:p>
            <a:r>
              <a:rPr lang="fr-FR" dirty="0" smtClean="0"/>
              <a:t>Diagramme Activité Vue 360°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561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6048" y="1392381"/>
            <a:ext cx="2597727" cy="3046615"/>
          </a:xfrm>
        </p:spPr>
        <p:txBody>
          <a:bodyPr/>
          <a:lstStyle/>
          <a:p>
            <a:r>
              <a:rPr lang="fr-FR" dirty="0" smtClean="0"/>
              <a:t>IHM VUE 360°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75" y="731520"/>
            <a:ext cx="8269878" cy="509225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0389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Vue 360°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r="31341" b="83915"/>
          <a:stretch/>
        </p:blipFill>
        <p:spPr>
          <a:xfrm>
            <a:off x="1839191" y="2119745"/>
            <a:ext cx="7620692" cy="30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51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/>
          <a:p>
            <a:r>
              <a:rPr lang="fr-FR" dirty="0" smtClean="0"/>
              <a:t>SM Vue 360° contrats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1231399" y="2177934"/>
            <a:ext cx="8365447" cy="387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67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2920" y="461357"/>
            <a:ext cx="3877886" cy="3237807"/>
          </a:xfrm>
        </p:spPr>
        <p:txBody>
          <a:bodyPr>
            <a:normAutofit/>
          </a:bodyPr>
          <a:lstStyle/>
          <a:p>
            <a:r>
              <a:rPr lang="fr-FR" dirty="0" smtClean="0"/>
              <a:t>Diagramme</a:t>
            </a:r>
            <a:br>
              <a:rPr lang="fr-FR" dirty="0" smtClean="0"/>
            </a:br>
            <a:r>
              <a:rPr lang="fr-FR" dirty="0" smtClean="0"/>
              <a:t>activité Contacts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687" y="224787"/>
            <a:ext cx="5942216" cy="60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1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994264" cy="3237807"/>
          </a:xfrm>
        </p:spPr>
        <p:txBody>
          <a:bodyPr/>
          <a:lstStyle/>
          <a:p>
            <a:r>
              <a:rPr lang="fr-FR" dirty="0" smtClean="0"/>
              <a:t>Historique contacts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19" y="257695"/>
            <a:ext cx="6670051" cy="585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67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221181" cy="1151965"/>
          </a:xfrm>
        </p:spPr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entête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b="76693"/>
          <a:stretch/>
        </p:blipFill>
        <p:spPr>
          <a:xfrm>
            <a:off x="415112" y="1961805"/>
            <a:ext cx="10760830" cy="290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550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Rouge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141</TotalTime>
  <Words>80</Words>
  <Application>Microsoft Office PowerPoint</Application>
  <PresentationFormat>Grand écran</PresentationFormat>
  <Paragraphs>26</Paragraphs>
  <Slides>23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Impact</vt:lpstr>
      <vt:lpstr>Grand événement</vt:lpstr>
      <vt:lpstr>Image</vt:lpstr>
      <vt:lpstr>Projet longue durée  MARS</vt:lpstr>
      <vt:lpstr>Découpage MCD</vt:lpstr>
      <vt:lpstr>Diagramme Activité Vue 360°</vt:lpstr>
      <vt:lpstr>IHM VUE 360°</vt:lpstr>
      <vt:lpstr>SM Vue 360° contact</vt:lpstr>
      <vt:lpstr>SM Vue 360° contrats</vt:lpstr>
      <vt:lpstr>Diagramme activité Contacts</vt:lpstr>
      <vt:lpstr>Historique contacts</vt:lpstr>
      <vt:lpstr>Sm entête</vt:lpstr>
      <vt:lpstr>SM historique</vt:lpstr>
      <vt:lpstr>IHM Détail Contact</vt:lpstr>
      <vt:lpstr>SM détails contact</vt:lpstr>
      <vt:lpstr>SM Modifier contact</vt:lpstr>
      <vt:lpstr>SM créer contact</vt:lpstr>
      <vt:lpstr>IHM Catalogue des propositions</vt:lpstr>
      <vt:lpstr>Sm catalogue des propositions</vt:lpstr>
      <vt:lpstr>Diagramme activités contrats</vt:lpstr>
      <vt:lpstr>IHM Contrats</vt:lpstr>
      <vt:lpstr>Sm contrats</vt:lpstr>
      <vt:lpstr>SM contrats</vt:lpstr>
      <vt:lpstr>Sm contrats</vt:lpstr>
      <vt:lpstr>Architecture technique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longue durée  MARS</dc:title>
  <dc:creator>Samuel Toko</dc:creator>
  <cp:lastModifiedBy>Utilisateur Windows</cp:lastModifiedBy>
  <cp:revision>22</cp:revision>
  <dcterms:created xsi:type="dcterms:W3CDTF">2016-11-01T15:39:40Z</dcterms:created>
  <dcterms:modified xsi:type="dcterms:W3CDTF">2016-11-01T22:32:37Z</dcterms:modified>
</cp:coreProperties>
</file>